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2" r:id="rId3"/>
    <p:sldId id="283" r:id="rId4"/>
    <p:sldId id="288" r:id="rId5"/>
    <p:sldId id="284" r:id="rId6"/>
    <p:sldId id="285" r:id="rId7"/>
    <p:sldId id="286" r:id="rId8"/>
    <p:sldId id="261" r:id="rId9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23153-73A1-4977-96E5-B3AC5B30D3BD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D116B-42FA-444E-A3EE-4E7A155363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8325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97C32-F8F7-457C-B120-D0BC099A9488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03E296-C550-4A2E-9AE0-82639678B0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7445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FF4F-46AE-43D8-AD08-DD7C7ADCBD53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E19BC-E654-4D24-A12F-BD8EDC83F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5758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FF4F-46AE-43D8-AD08-DD7C7ADCBD53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E19BC-E654-4D24-A12F-BD8EDC83F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223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FF4F-46AE-43D8-AD08-DD7C7ADCBD53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E19BC-E654-4D24-A12F-BD8EDC83F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02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FF4F-46AE-43D8-AD08-DD7C7ADCBD53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E19BC-E654-4D24-A12F-BD8EDC83F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359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FF4F-46AE-43D8-AD08-DD7C7ADCBD53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E19BC-E654-4D24-A12F-BD8EDC83F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601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FF4F-46AE-43D8-AD08-DD7C7ADCBD53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E19BC-E654-4D24-A12F-BD8EDC83F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1274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FF4F-46AE-43D8-AD08-DD7C7ADCBD53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E19BC-E654-4D24-A12F-BD8EDC83F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373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FF4F-46AE-43D8-AD08-DD7C7ADCBD53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E19BC-E654-4D24-A12F-BD8EDC83F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6081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FF4F-46AE-43D8-AD08-DD7C7ADCBD53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E19BC-E654-4D24-A12F-BD8EDC83F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4284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FF4F-46AE-43D8-AD08-DD7C7ADCBD53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E19BC-E654-4D24-A12F-BD8EDC83F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357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FF4F-46AE-43D8-AD08-DD7C7ADCBD53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E19BC-E654-4D24-A12F-BD8EDC83F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906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2FF4F-46AE-43D8-AD08-DD7C7ADCBD53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E19BC-E654-4D24-A12F-BD8EDC83F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660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963" y="1216025"/>
            <a:ext cx="6188075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663820" y="6477000"/>
            <a:ext cx="8153400" cy="184666"/>
          </a:xfrm>
        </p:spPr>
        <p:txBody>
          <a:bodyPr/>
          <a:lstStyle/>
          <a:p>
            <a:r>
              <a:rPr lang="de-DE" dirty="0"/>
              <a:t>Ziel im Visier – Zukunft Schützenverein // </a:t>
            </a:r>
            <a:r>
              <a:rPr lang="de-DE" dirty="0" smtClean="0"/>
              <a:t>19.03.2016  </a:t>
            </a:r>
            <a:r>
              <a:rPr lang="de-DE" dirty="0"/>
              <a:t>// Deutscher Schützenbund, Lahnstr. 120, 65195 Wiesbaden	</a:t>
            </a:r>
            <a:fld id="{3FEFC96F-99CA-4EBA-9BF1-FB2B328808FA}" type="slidenum">
              <a:rPr lang="de-DE"/>
              <a:pPr/>
              <a:t>1</a:t>
            </a:fld>
            <a:r>
              <a:rPr lang="de-DE" dirty="0"/>
              <a:t> von </a:t>
            </a:r>
            <a:r>
              <a:rPr lang="de-DE" dirty="0"/>
              <a:t>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628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600" b="1" dirty="0" smtClean="0"/>
              <a:t>Ausgangssituation</a:t>
            </a:r>
            <a:endParaRPr lang="de-DE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/>
              <a:t>In der GV-Sitzung vom 14.11.2015 wurde </a:t>
            </a:r>
            <a:r>
              <a:rPr lang="de-DE" dirty="0" smtClean="0"/>
              <a:t>beschlossen</a:t>
            </a:r>
            <a:r>
              <a:rPr lang="de-DE" dirty="0"/>
              <a:t>, dass in einem Workshop des GV </a:t>
            </a:r>
            <a:r>
              <a:rPr lang="de-DE" dirty="0" smtClean="0"/>
              <a:t>mit den LV-Beauftragten das Mitgliederentwicklungsprojekt </a:t>
            </a:r>
            <a:r>
              <a:rPr lang="de-DE" dirty="0"/>
              <a:t>des DSB </a:t>
            </a:r>
            <a:r>
              <a:rPr lang="de-DE" dirty="0" smtClean="0"/>
              <a:t>insgesamt diskutiert </a:t>
            </a:r>
            <a:r>
              <a:rPr lang="de-DE" dirty="0"/>
              <a:t>und neu belebt </a:t>
            </a:r>
            <a:r>
              <a:rPr lang="de-DE" dirty="0" smtClean="0"/>
              <a:t>werden soll.</a:t>
            </a:r>
            <a:endParaRPr lang="de-DE" dirty="0"/>
          </a:p>
          <a:p>
            <a:r>
              <a:rPr lang="de-DE" dirty="0"/>
              <a:t>Nach anfänglicher Schwierigkeit einen für möglichst viele </a:t>
            </a:r>
            <a:r>
              <a:rPr lang="de-DE" dirty="0" err="1"/>
              <a:t>LVe</a:t>
            </a:r>
            <a:r>
              <a:rPr lang="de-DE" dirty="0"/>
              <a:t> passenden Termin zu </a:t>
            </a:r>
            <a:r>
              <a:rPr lang="de-DE" dirty="0" smtClean="0"/>
              <a:t>finden, </a:t>
            </a:r>
            <a:r>
              <a:rPr lang="de-DE" dirty="0"/>
              <a:t>wurde die Sitzung </a:t>
            </a:r>
            <a:r>
              <a:rPr lang="de-DE" dirty="0" smtClean="0"/>
              <a:t>in Verbindung mit der DSB-Präsidiumsklausur auf </a:t>
            </a:r>
            <a:r>
              <a:rPr lang="de-DE" dirty="0"/>
              <a:t>den 28.02. gelegt</a:t>
            </a:r>
            <a:r>
              <a:rPr lang="de-DE" dirty="0" smtClean="0"/>
              <a:t>.</a:t>
            </a:r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948" y="-3392"/>
            <a:ext cx="1657052" cy="1185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663820" y="6477000"/>
            <a:ext cx="8153400" cy="184666"/>
          </a:xfrm>
        </p:spPr>
        <p:txBody>
          <a:bodyPr/>
          <a:lstStyle/>
          <a:p>
            <a:r>
              <a:rPr lang="de-DE" dirty="0"/>
              <a:t>Ziel im Visier – Zukunft Schützenverein // </a:t>
            </a:r>
            <a:r>
              <a:rPr lang="de-DE" dirty="0" smtClean="0"/>
              <a:t>19.03.2016  </a:t>
            </a:r>
            <a:r>
              <a:rPr lang="de-DE" dirty="0"/>
              <a:t>// Deutscher Schützenbund, Lahnstr. 120, 65195 Wiesbaden	</a:t>
            </a:r>
            <a:fld id="{3FEFC96F-99CA-4EBA-9BF1-FB2B328808FA}" type="slidenum">
              <a:rPr lang="de-DE"/>
              <a:pPr/>
              <a:t>2</a:t>
            </a:fld>
            <a:r>
              <a:rPr lang="de-DE" dirty="0"/>
              <a:t> von </a:t>
            </a:r>
            <a:r>
              <a:rPr lang="de-DE" dirty="0" smtClean="0"/>
              <a:t>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992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600" b="1" dirty="0" smtClean="0"/>
              <a:t>Ausgangssituation</a:t>
            </a:r>
            <a:endParaRPr lang="de-DE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An dieser Sitzung nahmen teil: </a:t>
            </a:r>
          </a:p>
          <a:p>
            <a:pPr lvl="1"/>
            <a:r>
              <a:rPr lang="de-DE" dirty="0" smtClean="0"/>
              <a:t>das DSB-Präsidium</a:t>
            </a:r>
          </a:p>
          <a:p>
            <a:pPr lvl="1"/>
            <a:r>
              <a:rPr lang="de-DE" dirty="0" smtClean="0"/>
              <a:t>3 GV-Mitglieder</a:t>
            </a:r>
          </a:p>
          <a:p>
            <a:pPr lvl="1"/>
            <a:r>
              <a:rPr lang="de-DE" dirty="0" smtClean="0"/>
              <a:t>14 LV-Beauftragte</a:t>
            </a:r>
          </a:p>
          <a:p>
            <a:pPr lvl="1"/>
            <a:r>
              <a:rPr lang="de-DE" dirty="0" smtClean="0"/>
              <a:t>Direktorin der Führungs-Akademie des DOSB, </a:t>
            </a:r>
            <a:r>
              <a:rPr lang="de-DE" dirty="0" err="1" smtClean="0"/>
              <a:t>V.Rücker</a:t>
            </a:r>
            <a:r>
              <a:rPr lang="de-DE" dirty="0" smtClean="0"/>
              <a:t> </a:t>
            </a:r>
          </a:p>
          <a:p>
            <a:pPr lvl="1"/>
            <a:r>
              <a:rPr lang="de-DE" dirty="0" smtClean="0"/>
              <a:t>Vertreter des Hauptamtes </a:t>
            </a:r>
          </a:p>
          <a:p>
            <a:r>
              <a:rPr lang="de-DE" dirty="0" smtClean="0"/>
              <a:t>Es waren 14 </a:t>
            </a:r>
            <a:r>
              <a:rPr lang="de-DE" dirty="0" err="1" smtClean="0"/>
              <a:t>LVe</a:t>
            </a:r>
            <a:r>
              <a:rPr lang="de-DE" dirty="0" smtClean="0"/>
              <a:t> vertreten. </a:t>
            </a:r>
          </a:p>
          <a:p>
            <a:pPr marL="457200" lvl="1" indent="0">
              <a:buNone/>
            </a:pPr>
            <a:r>
              <a:rPr lang="de-DE" dirty="0" smtClean="0"/>
              <a:t>   </a:t>
            </a:r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948" y="-3392"/>
            <a:ext cx="1657052" cy="1185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663820" y="6477000"/>
            <a:ext cx="8153400" cy="184666"/>
          </a:xfrm>
        </p:spPr>
        <p:txBody>
          <a:bodyPr/>
          <a:lstStyle/>
          <a:p>
            <a:r>
              <a:rPr lang="de-DE" dirty="0"/>
              <a:t>Ziel im Visier – Zukunft Schützenverein // </a:t>
            </a:r>
            <a:r>
              <a:rPr lang="de-DE" dirty="0" smtClean="0"/>
              <a:t>19.03.2016  </a:t>
            </a:r>
            <a:r>
              <a:rPr lang="de-DE" dirty="0"/>
              <a:t>// Deutscher Schützenbund, Lahnstr. 120, 65195 Wiesbaden	</a:t>
            </a:r>
            <a:fld id="{3FEFC96F-99CA-4EBA-9BF1-FB2B328808FA}" type="slidenum">
              <a:rPr lang="de-DE"/>
              <a:pPr/>
              <a:t>3</a:t>
            </a:fld>
            <a:r>
              <a:rPr lang="de-DE" dirty="0"/>
              <a:t> von </a:t>
            </a:r>
            <a:r>
              <a:rPr lang="de-DE" dirty="0" smtClean="0"/>
              <a:t>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189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600" b="1" dirty="0" smtClean="0"/>
              <a:t>Grundaussagen</a:t>
            </a:r>
            <a:endParaRPr lang="de-DE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de-DE" sz="2500" dirty="0">
                <a:solidFill>
                  <a:prstClr val="black"/>
                </a:solidFill>
              </a:rPr>
              <a:t>Die Mitgliederentwicklungskampagne „Ziel im Visier – Zukunft Schützenverein“ </a:t>
            </a:r>
            <a:r>
              <a:rPr lang="de-DE" sz="2500" dirty="0" smtClean="0">
                <a:solidFill>
                  <a:prstClr val="black"/>
                </a:solidFill>
              </a:rPr>
              <a:t>(ZIV) ist eine Kampagne des Deutschen Schützenbundes </a:t>
            </a:r>
            <a:r>
              <a:rPr lang="de-DE" sz="2500" u="sng" dirty="0" smtClean="0">
                <a:solidFill>
                  <a:prstClr val="black"/>
                </a:solidFill>
              </a:rPr>
              <a:t>mit</a:t>
            </a:r>
            <a:r>
              <a:rPr lang="de-DE" sz="2500" dirty="0" smtClean="0">
                <a:solidFill>
                  <a:prstClr val="black"/>
                </a:solidFill>
              </a:rPr>
              <a:t> seinen </a:t>
            </a:r>
            <a:r>
              <a:rPr lang="de-DE" sz="2500" dirty="0">
                <a:solidFill>
                  <a:prstClr val="black"/>
                </a:solidFill>
              </a:rPr>
              <a:t>L</a:t>
            </a:r>
            <a:r>
              <a:rPr lang="de-DE" sz="2500" dirty="0" smtClean="0">
                <a:solidFill>
                  <a:prstClr val="black"/>
                </a:solidFill>
              </a:rPr>
              <a:t>andesverbänden. </a:t>
            </a:r>
          </a:p>
          <a:p>
            <a:pPr lvl="0"/>
            <a:r>
              <a:rPr lang="de-DE" sz="2500" dirty="0" smtClean="0">
                <a:solidFill>
                  <a:prstClr val="black"/>
                </a:solidFill>
              </a:rPr>
              <a:t>Bundesverband und Landesverbände möchten den Untergliederungen Hilfen an die </a:t>
            </a:r>
            <a:r>
              <a:rPr lang="de-DE" sz="2500" dirty="0">
                <a:solidFill>
                  <a:prstClr val="black"/>
                </a:solidFill>
              </a:rPr>
              <a:t>H</a:t>
            </a:r>
            <a:r>
              <a:rPr lang="de-DE" sz="2500" dirty="0" smtClean="0">
                <a:solidFill>
                  <a:prstClr val="black"/>
                </a:solidFill>
              </a:rPr>
              <a:t>and geben, mit denen Sie besser eine Mitgliederentwicklung positiv beeinflussen können.  </a:t>
            </a:r>
            <a:endParaRPr lang="de-DE" sz="2500" dirty="0">
              <a:solidFill>
                <a:prstClr val="black"/>
              </a:solidFill>
            </a:endParaRPr>
          </a:p>
          <a:p>
            <a:pPr lvl="0"/>
            <a:r>
              <a:rPr lang="de-DE" sz="2500" dirty="0" smtClean="0">
                <a:solidFill>
                  <a:prstClr val="black"/>
                </a:solidFill>
              </a:rPr>
              <a:t>Die Kampagne ist breit aufgestellt und besteht aus vielen einzelnen Bausteinen, die in ihrer Vielzahl nicht allen Teilnehmern der Sitzung im Detail bewusst waren.  </a:t>
            </a:r>
            <a:endParaRPr lang="de-DE" sz="25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2" y="0"/>
            <a:ext cx="1658938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663820" y="6477000"/>
            <a:ext cx="8153400" cy="184666"/>
          </a:xfrm>
        </p:spPr>
        <p:txBody>
          <a:bodyPr/>
          <a:lstStyle/>
          <a:p>
            <a:r>
              <a:rPr lang="de-DE" dirty="0"/>
              <a:t>Ziel im Visier – Zukunft Schützenverein // </a:t>
            </a:r>
            <a:r>
              <a:rPr lang="de-DE" dirty="0" smtClean="0"/>
              <a:t>19.03.2016  </a:t>
            </a:r>
            <a:r>
              <a:rPr lang="de-DE" dirty="0"/>
              <a:t>// Deutscher Schützenbund, Lahnstr. 120, 65195 Wiesbaden	</a:t>
            </a:r>
            <a:fld id="{3FEFC96F-99CA-4EBA-9BF1-FB2B328808FA}" type="slidenum">
              <a:rPr lang="de-DE"/>
              <a:pPr/>
              <a:t>4</a:t>
            </a:fld>
            <a:r>
              <a:rPr lang="de-DE" dirty="0"/>
              <a:t> von </a:t>
            </a:r>
            <a:r>
              <a:rPr lang="de-DE" dirty="0" smtClean="0"/>
              <a:t>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1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600" b="1" dirty="0" smtClean="0"/>
              <a:t>Fragestellungen</a:t>
            </a:r>
            <a:endParaRPr lang="de-DE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smtClean="0"/>
              <a:t>U.a. wurden folgende Fragen diskutiert:</a:t>
            </a:r>
          </a:p>
          <a:p>
            <a:pPr lvl="1"/>
            <a:r>
              <a:rPr lang="de-DE" dirty="0" smtClean="0"/>
              <a:t>Was läuft gut/ nicht gut bei ZIV?</a:t>
            </a:r>
          </a:p>
          <a:p>
            <a:pPr lvl="1"/>
            <a:r>
              <a:rPr lang="de-DE" dirty="0" smtClean="0"/>
              <a:t>Wo liegen </a:t>
            </a:r>
            <a:r>
              <a:rPr lang="de-DE" dirty="0"/>
              <a:t>E</a:t>
            </a:r>
            <a:r>
              <a:rPr lang="de-DE" dirty="0" smtClean="0"/>
              <a:t>rfolgsfaktoren / wo Stolpersteine? </a:t>
            </a:r>
          </a:p>
          <a:p>
            <a:pPr lvl="1"/>
            <a:r>
              <a:rPr lang="de-DE" dirty="0" smtClean="0"/>
              <a:t>Soll ZIV beibehalten werden?</a:t>
            </a:r>
          </a:p>
          <a:p>
            <a:pPr lvl="1"/>
            <a:r>
              <a:rPr lang="de-DE" dirty="0" smtClean="0"/>
              <a:t>Soll der </a:t>
            </a:r>
            <a:r>
              <a:rPr lang="de-DE" dirty="0"/>
              <a:t>N</a:t>
            </a:r>
            <a:r>
              <a:rPr lang="de-DE" dirty="0" smtClean="0"/>
              <a:t>ame geändert werden?</a:t>
            </a:r>
          </a:p>
          <a:p>
            <a:pPr lvl="1"/>
            <a:r>
              <a:rPr lang="de-DE" dirty="0" smtClean="0"/>
              <a:t>Soll das „Wochenende der Schützenvereine“ beibehalten werden?  </a:t>
            </a:r>
          </a:p>
          <a:p>
            <a:pPr lvl="1"/>
            <a:r>
              <a:rPr lang="de-DE" dirty="0" smtClean="0"/>
              <a:t>Gibt es eine Möglichkeit der direkten Ansprache der Vereine?</a:t>
            </a:r>
          </a:p>
          <a:p>
            <a:pPr lvl="1"/>
            <a:r>
              <a:rPr lang="de-DE" dirty="0" smtClean="0"/>
              <a:t>Was sind die weiteren Maßnahmen bei ZIV?</a:t>
            </a:r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948" y="-3392"/>
            <a:ext cx="1657052" cy="1185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663820" y="6477000"/>
            <a:ext cx="8153400" cy="184666"/>
          </a:xfrm>
        </p:spPr>
        <p:txBody>
          <a:bodyPr/>
          <a:lstStyle/>
          <a:p>
            <a:r>
              <a:rPr lang="de-DE" dirty="0"/>
              <a:t>Ziel im Visier – Zukunft Schützenverein // </a:t>
            </a:r>
            <a:r>
              <a:rPr lang="de-DE" dirty="0" smtClean="0"/>
              <a:t>19.03.2016  </a:t>
            </a:r>
            <a:r>
              <a:rPr lang="de-DE" dirty="0"/>
              <a:t>// Deutscher Schützenbund, Lahnstr. 120, 65195 Wiesbaden	</a:t>
            </a:r>
            <a:fld id="{3FEFC96F-99CA-4EBA-9BF1-FB2B328808FA}" type="slidenum">
              <a:rPr lang="de-DE"/>
              <a:pPr/>
              <a:t>5</a:t>
            </a:fld>
            <a:r>
              <a:rPr lang="de-DE" dirty="0"/>
              <a:t> von </a:t>
            </a:r>
            <a:r>
              <a:rPr lang="de-DE" dirty="0" smtClean="0"/>
              <a:t>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846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600" b="1" dirty="0" smtClean="0"/>
              <a:t>Die wichtigsten Ergebnisse</a:t>
            </a:r>
            <a:endParaRPr lang="de-DE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de-DE" dirty="0" smtClean="0"/>
              <a:t>Weiterführung der Mitgliederentwicklungskampagne (einstimmig)</a:t>
            </a:r>
          </a:p>
          <a:p>
            <a:pPr>
              <a:buFontTx/>
              <a:buChar char="-"/>
            </a:pPr>
            <a:r>
              <a:rPr lang="de-DE" dirty="0" smtClean="0"/>
              <a:t>Name „Ziel im Visier – Zukunft Schützenverein“ soll bleiben (Abstimmung 16:8)</a:t>
            </a:r>
          </a:p>
          <a:p>
            <a:pPr>
              <a:buFontTx/>
              <a:buChar char="-"/>
            </a:pPr>
            <a:r>
              <a:rPr lang="de-DE" dirty="0" smtClean="0"/>
              <a:t>„Wochenende der Schützenvereine“ wird abgeschafft (17:7)</a:t>
            </a:r>
          </a:p>
          <a:p>
            <a:pPr>
              <a:buFontTx/>
              <a:buChar char="-"/>
            </a:pPr>
            <a:r>
              <a:rPr lang="de-DE" dirty="0" smtClean="0"/>
              <a:t>Es wär hilfreich, die Vereine direkt kontaktieren zu können. Der GV soll entscheiden, ob Adressdaten der Vereine (E-Mail / Postanschrift) für direkte Kontaktaufnahme bereitgestellt werden.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948" y="-3392"/>
            <a:ext cx="1657052" cy="1185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663820" y="6477000"/>
            <a:ext cx="8153400" cy="184666"/>
          </a:xfrm>
        </p:spPr>
        <p:txBody>
          <a:bodyPr/>
          <a:lstStyle/>
          <a:p>
            <a:r>
              <a:rPr lang="de-DE" dirty="0"/>
              <a:t>Ziel im Visier – Zukunft Schützenverein // </a:t>
            </a:r>
            <a:r>
              <a:rPr lang="de-DE" dirty="0" smtClean="0"/>
              <a:t>19.03.2016  </a:t>
            </a:r>
            <a:r>
              <a:rPr lang="de-DE" dirty="0"/>
              <a:t>// Deutscher Schützenbund, Lahnstr. 120, 65195 Wiesbaden	</a:t>
            </a:r>
            <a:fld id="{3FEFC96F-99CA-4EBA-9BF1-FB2B328808FA}" type="slidenum">
              <a:rPr lang="de-DE"/>
              <a:pPr/>
              <a:t>6</a:t>
            </a:fld>
            <a:r>
              <a:rPr lang="de-DE" dirty="0"/>
              <a:t> von </a:t>
            </a:r>
            <a:r>
              <a:rPr lang="de-DE" dirty="0" smtClean="0"/>
              <a:t>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016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600" b="1" dirty="0" smtClean="0"/>
              <a:t>Die wichtigsten Ergebnisse</a:t>
            </a:r>
            <a:endParaRPr lang="de-DE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de-DE" dirty="0" smtClean="0"/>
              <a:t>Für die weitere Abstimmung wurde eine AG gegründet, die die zukünftigen Maßnahmen erarbeiten und koordinieren soll. </a:t>
            </a:r>
          </a:p>
          <a:p>
            <a:pPr>
              <a:buFontTx/>
              <a:buChar char="-"/>
            </a:pPr>
            <a:r>
              <a:rPr lang="de-DE" dirty="0" smtClean="0"/>
              <a:t>Mitglieder dieser Gruppe sind bisher / kann erweitert werden: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 smtClean="0"/>
              <a:t>	- </a:t>
            </a:r>
            <a:r>
              <a:rPr lang="de-DE" dirty="0"/>
              <a:t>Hans Dieckmann (BL)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	- Wolfram </a:t>
            </a:r>
            <a:r>
              <a:rPr lang="de-DE" dirty="0" err="1"/>
              <a:t>Herath</a:t>
            </a:r>
            <a:r>
              <a:rPr lang="de-DE" dirty="0"/>
              <a:t> (HS)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	- Gabriele Dietrich (NS)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	- Stephan Thon (TH)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	- Jasmin </a:t>
            </a:r>
            <a:r>
              <a:rPr lang="de-DE" dirty="0" err="1"/>
              <a:t>Pforth</a:t>
            </a:r>
            <a:r>
              <a:rPr lang="de-DE" dirty="0"/>
              <a:t> (WF)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de-DE" dirty="0" smtClean="0"/>
              <a:t>Eine Berichterstattung </a:t>
            </a:r>
            <a:r>
              <a:rPr lang="de-DE" dirty="0"/>
              <a:t>dieser AG </a:t>
            </a:r>
            <a:r>
              <a:rPr lang="de-DE" dirty="0" smtClean="0"/>
              <a:t>erfolgt in </a:t>
            </a:r>
            <a:r>
              <a:rPr lang="de-DE" dirty="0"/>
              <a:t>die Runde der LV-Beauftragte &amp; </a:t>
            </a:r>
            <a:r>
              <a:rPr lang="de-DE" dirty="0" smtClean="0"/>
              <a:t>Gesamtvorstandvertreter </a:t>
            </a:r>
            <a:r>
              <a:rPr lang="de-DE" dirty="0"/>
              <a:t>&amp; </a:t>
            </a:r>
            <a:r>
              <a:rPr lang="de-DE" dirty="0" smtClean="0"/>
              <a:t>Präsidium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de-DE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de-DE" dirty="0"/>
          </a:p>
          <a:p>
            <a:pPr>
              <a:buFontTx/>
              <a:buChar char="-"/>
            </a:pPr>
            <a:endParaRPr lang="de-D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948" y="-3392"/>
            <a:ext cx="1657052" cy="1185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663820" y="6477000"/>
            <a:ext cx="8153400" cy="184666"/>
          </a:xfrm>
        </p:spPr>
        <p:txBody>
          <a:bodyPr/>
          <a:lstStyle/>
          <a:p>
            <a:r>
              <a:rPr lang="de-DE" dirty="0"/>
              <a:t>Ziel im Visier – Zukunft Schützenverein // </a:t>
            </a:r>
            <a:r>
              <a:rPr lang="de-DE" dirty="0" smtClean="0"/>
              <a:t>19.03.2016  </a:t>
            </a:r>
            <a:r>
              <a:rPr lang="de-DE" dirty="0"/>
              <a:t>// Deutscher Schützenbund, Lahnstr. 120, 65195 Wiesbaden	</a:t>
            </a:r>
            <a:fld id="{3FEFC96F-99CA-4EBA-9BF1-FB2B328808FA}" type="slidenum">
              <a:rPr lang="de-DE"/>
              <a:pPr/>
              <a:t>7</a:t>
            </a:fld>
            <a:r>
              <a:rPr lang="de-DE" dirty="0"/>
              <a:t> von </a:t>
            </a:r>
            <a:r>
              <a:rPr lang="de-DE" dirty="0" smtClean="0"/>
              <a:t>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997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200" b="1" dirty="0" smtClean="0"/>
              <a:t>Wie geht es jetzt weiter?</a:t>
            </a:r>
            <a:endParaRPr lang="de-DE" sz="32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500" dirty="0"/>
              <a:t>Die Homepage </a:t>
            </a:r>
            <a:r>
              <a:rPr lang="de-DE" sz="2500" dirty="0"/>
              <a:t>www.ziel-im-visier.de </a:t>
            </a:r>
            <a:r>
              <a:rPr lang="de-DE" sz="2500" dirty="0"/>
              <a:t>wird </a:t>
            </a:r>
            <a:r>
              <a:rPr lang="de-DE" sz="2500" dirty="0"/>
              <a:t>in </a:t>
            </a:r>
            <a:r>
              <a:rPr lang="de-DE" sz="2500" dirty="0"/>
              <a:t>der nächsten Zeit </a:t>
            </a:r>
            <a:r>
              <a:rPr lang="de-DE" sz="2500" dirty="0"/>
              <a:t>überarbeitet </a:t>
            </a:r>
            <a:r>
              <a:rPr lang="de-DE" sz="2500" dirty="0"/>
              <a:t>und erfährt ein Facelifting.</a:t>
            </a:r>
          </a:p>
          <a:p>
            <a:r>
              <a:rPr lang="de-DE" sz="2500" dirty="0"/>
              <a:t>Aus </a:t>
            </a:r>
            <a:r>
              <a:rPr lang="de-DE" sz="2500" dirty="0"/>
              <a:t>dem Auftritt im Internet wird das „Wochenende der Schützenvereine“ herausgenommen. </a:t>
            </a:r>
            <a:r>
              <a:rPr lang="de-DE" sz="2500" dirty="0"/>
              <a:t>Das „Wochenende der Schützenvereine“ wird nicht mehr beworben. In der Deutschlandkarte der Vereinssuche könne auch Veranstaltungen beworben werden. </a:t>
            </a:r>
          </a:p>
          <a:p>
            <a:r>
              <a:rPr lang="de-DE" sz="2500" dirty="0"/>
              <a:t>Die AG tagt. Es wird gerade ein erster Termin gesucht.</a:t>
            </a:r>
          </a:p>
          <a:p>
            <a:r>
              <a:rPr lang="de-DE" sz="2500" dirty="0"/>
              <a:t>Die </a:t>
            </a:r>
            <a:r>
              <a:rPr lang="de-DE" sz="2500" dirty="0"/>
              <a:t>i</a:t>
            </a:r>
            <a:r>
              <a:rPr lang="de-DE" sz="2500" dirty="0"/>
              <a:t>m Innovationsfonds des DOSB bezuschussten Projekte (Bogensport in Schule und Betrieb) werden umgesetzt.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0"/>
            <a:ext cx="1658937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663820" y="6477000"/>
            <a:ext cx="8153400" cy="184666"/>
          </a:xfrm>
        </p:spPr>
        <p:txBody>
          <a:bodyPr/>
          <a:lstStyle/>
          <a:p>
            <a:r>
              <a:rPr lang="de-DE" dirty="0"/>
              <a:t>Ziel im Visier – Zukunft Schützenverein // </a:t>
            </a:r>
            <a:r>
              <a:rPr lang="de-DE" dirty="0" smtClean="0"/>
              <a:t>19.03.2016  </a:t>
            </a:r>
            <a:r>
              <a:rPr lang="de-DE" dirty="0"/>
              <a:t>// Deutscher Schützenbund, Lahnstr. 120, 65195 Wiesbaden	</a:t>
            </a:r>
            <a:fld id="{3FEFC96F-99CA-4EBA-9BF1-FB2B328808FA}" type="slidenum">
              <a:rPr lang="de-DE"/>
              <a:pPr/>
              <a:t>8</a:t>
            </a:fld>
            <a:r>
              <a:rPr lang="de-DE" dirty="0"/>
              <a:t> von </a:t>
            </a:r>
            <a:r>
              <a:rPr lang="de-DE" dirty="0" smtClean="0"/>
              <a:t>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899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547</Words>
  <Application>Microsoft Office PowerPoint</Application>
  <PresentationFormat>Bildschirmpräsentation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PowerPoint-Präsentation</vt:lpstr>
      <vt:lpstr>Ausgangssituation</vt:lpstr>
      <vt:lpstr>Ausgangssituation</vt:lpstr>
      <vt:lpstr>Grundaussagen</vt:lpstr>
      <vt:lpstr>Fragestellungen</vt:lpstr>
      <vt:lpstr>Die wichtigsten Ergebnisse</vt:lpstr>
      <vt:lpstr>Die wichtigsten Ergebnisse</vt:lpstr>
      <vt:lpstr>Wie geht es jetzt weiter?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Robert Garmeister</dc:creator>
  <cp:lastModifiedBy>Robert Garmeister</cp:lastModifiedBy>
  <cp:revision>24</cp:revision>
  <cp:lastPrinted>2016-03-17T13:00:39Z</cp:lastPrinted>
  <dcterms:created xsi:type="dcterms:W3CDTF">2016-03-03T15:48:21Z</dcterms:created>
  <dcterms:modified xsi:type="dcterms:W3CDTF">2016-03-17T15:27:12Z</dcterms:modified>
</cp:coreProperties>
</file>